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0.49416342412451358</c:v>
                </c:pt>
                <c:pt idx="1">
                  <c:v>0.5</c:v>
                </c:pt>
                <c:pt idx="2">
                  <c:v>0</c:v>
                </c:pt>
                <c:pt idx="3">
                  <c:v>5.8365758754863814E-3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Sheet1!$G$2:$G$4</c:f>
              <c:numCache>
                <c:formatCode>0.0;;</c:formatCode>
                <c:ptCount val="3"/>
                <c:pt idx="0">
                  <c:v>6.099716849195012</c:v>
                </c:pt>
                <c:pt idx="1">
                  <c:v>6.1339816173187813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3.900283150804988</c:v>
                </c:pt>
                <c:pt idx="1">
                  <c:v>3.8660183826812187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Sheet1!$G$2:$G$4</c:f>
              <c:numCache>
                <c:formatCode>0.0;;</c:formatCode>
                <c:ptCount val="3"/>
                <c:pt idx="0">
                  <c:v>8.1642153165035438</c:v>
                </c:pt>
                <c:pt idx="1">
                  <c:v>8.1078917153544818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1.8357846834964562</c:v>
                </c:pt>
                <c:pt idx="1">
                  <c:v>1.8921082846455182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Sheet1!$G$2:$G$4</c:f>
              <c:numCache>
                <c:formatCode>0.0;;</c:formatCode>
                <c:ptCount val="3"/>
                <c:pt idx="0">
                  <c:v>9.1591751865242905</c:v>
                </c:pt>
                <c:pt idx="1">
                  <c:v>9.1750886712673072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0.84082481347570948</c:v>
                </c:pt>
                <c:pt idx="1">
                  <c:v>0.82491132873269279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Sheet1!$G$2:$G$4</c:f>
              <c:numCache>
                <c:formatCode>0.0;;</c:formatCode>
                <c:ptCount val="3"/>
                <c:pt idx="0">
                  <c:v>3.5470093429626721</c:v>
                </c:pt>
                <c:pt idx="1">
                  <c:v>3.5786080272578151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6.4529906570373274</c:v>
                </c:pt>
                <c:pt idx="1">
                  <c:v>6.4213919727421853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Blackpool Victoria Hospital (115)</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Blackpool Victoria Hospital (115)</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Blackpool Victoria Hospital (115)</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Blackpool Victoria Hospital (115)</c:v>
                </c:pt>
                <c:pt idx="2">
                  <c:v>Clifton Hospital (-)</c:v>
                </c:pt>
              </c:strCache>
            </c:strRef>
          </c:cat>
          <c:val>
            <c:numRef>
              <c:f>Sheet1!$G$2:$G$4</c:f>
              <c:numCache>
                <c:formatCode>0.0;;</c:formatCode>
                <c:ptCount val="3"/>
                <c:pt idx="0">
                  <c:v>6.0849106419101746</c:v>
                </c:pt>
                <c:pt idx="1">
                  <c:v>6.0836851361808106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Blackpool Victoria Hospital (115)</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Blackpool Victoria Hospital (115)</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Blackpool Victoria Hospital (115)</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3.9150893580898254</c:v>
                </c:pt>
                <c:pt idx="1">
                  <c:v>3.9163148638191894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Blackpool Victoria Hospital (486)</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Blackpool Victoria Hospital (486)</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Blackpool Victoria Hospital (486)</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Blackpool Victoria Hospital (486)</c:v>
                </c:pt>
                <c:pt idx="2">
                  <c:v>Clifton Hospital (-)</c:v>
                </c:pt>
              </c:strCache>
            </c:strRef>
          </c:cat>
          <c:val>
            <c:numRef>
              <c:f>Sheet1!$G$2:$G$4</c:f>
              <c:numCache>
                <c:formatCode>0.0;;</c:formatCode>
                <c:ptCount val="3"/>
                <c:pt idx="0">
                  <c:v>9.0026286379220846</c:v>
                </c:pt>
                <c:pt idx="1">
                  <c:v>9.0134104115247844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Blackpool Victoria Hospital (486)</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Blackpool Victoria Hospital (486)</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Blackpool Victoria Hospital (486)</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0.99737136207791544</c:v>
                </c:pt>
                <c:pt idx="1">
                  <c:v>0.98658958847521561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Blackpool Victoria Hospital (339)</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Blackpool Victoria Hospital (339)</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Blackpool Victoria Hospital (339)</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Blackpool Victoria Hospital (339)</c:v>
                </c:pt>
                <c:pt idx="2">
                  <c:v>Clifton Hospital (-)</c:v>
                </c:pt>
              </c:strCache>
            </c:strRef>
          </c:cat>
          <c:val>
            <c:numRef>
              <c:f>Sheet1!$G$2:$G$4</c:f>
              <c:numCache>
                <c:formatCode>0.0;;</c:formatCode>
                <c:ptCount val="3"/>
                <c:pt idx="0">
                  <c:v>8.2998392221455166</c:v>
                </c:pt>
                <c:pt idx="1">
                  <c:v>8.2903977074851252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Blackpool Victoria Hospital (339)</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Blackpool Victoria Hospital (339)</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(356)</c:v>
                </c:pt>
                <c:pt idx="1">
                  <c:v>Blackpool Victoria Hospital (339)</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1.7001607778544834</c:v>
                </c:pt>
                <c:pt idx="1">
                  <c:v>1.7096022925148748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(294)</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(294)</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(294)</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(294)</c:v>
                </c:pt>
                <c:pt idx="2">
                  <c:v>Clifton Hospital (-)</c:v>
                </c:pt>
              </c:strCache>
            </c:strRef>
          </c:cat>
          <c:val>
            <c:numRef>
              <c:f>Sheet1!$G$2:$G$4</c:f>
              <c:numCache>
                <c:formatCode>0.0;;</c:formatCode>
                <c:ptCount val="3"/>
                <c:pt idx="0">
                  <c:v>7.6401108231817929</c:v>
                </c:pt>
                <c:pt idx="1">
                  <c:v>7.632337424227698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(294)</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(294)</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(294)</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2.3598891768182071</c:v>
                </c:pt>
                <c:pt idx="1">
                  <c:v>2.367662575772302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Blackpool Victoria Hospital (157)</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Blackpool Victoria Hospital (157)</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Blackpool Victoria Hospital (157)</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Blackpool Victoria Hospital (157)</c:v>
                </c:pt>
                <c:pt idx="2">
                  <c:v>Clifton Hospital (-)</c:v>
                </c:pt>
              </c:strCache>
            </c:strRef>
          </c:cat>
          <c:val>
            <c:numRef>
              <c:f>Sheet1!$G$2:$G$4</c:f>
              <c:numCache>
                <c:formatCode>0.0;;</c:formatCode>
                <c:ptCount val="3"/>
                <c:pt idx="0">
                  <c:v>8.3565783586904931</c:v>
                </c:pt>
                <c:pt idx="1">
                  <c:v>8.4016155657586307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Blackpool Victoria Hospital (157)</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Blackpool Victoria Hospital (157)</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Blackpool Victoria Hospital (157)</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1.6434216413095069</c:v>
                </c:pt>
                <c:pt idx="1">
                  <c:v>1.5983844342413693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Blackpool Victoria Hospital (194)</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Blackpool Victoria Hospital (194)</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Blackpool Victoria Hospital (194)</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Blackpool Victoria Hospital (194)</c:v>
                </c:pt>
                <c:pt idx="2">
                  <c:v>Clifton Hospital (-)</c:v>
                </c:pt>
              </c:strCache>
            </c:strRef>
          </c:cat>
          <c:val>
            <c:numRef>
              <c:f>Sheet1!$G$2:$G$4</c:f>
              <c:numCache>
                <c:formatCode>0.0;;</c:formatCode>
                <c:ptCount val="3"/>
                <c:pt idx="0">
                  <c:v>6.0498049893115331</c:v>
                </c:pt>
                <c:pt idx="1">
                  <c:v>6.067551323529309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Blackpool Victoria Hospital (194)</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Blackpool Victoria Hospital (194)</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Blackpool Victoria Hospital (194)</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3.9501950106884669</c:v>
                </c:pt>
                <c:pt idx="1">
                  <c:v>3.932448676470691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Blackpool Victoria Hospital (462)</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Blackpool Victoria Hospital (462)</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Blackpool Victoria Hospital (462)</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Blackpool Victoria Hospital (462)</c:v>
                </c:pt>
                <c:pt idx="2">
                  <c:v>Clifton Hospital (-)</c:v>
                </c:pt>
              </c:strCache>
            </c:strRef>
          </c:cat>
          <c:val>
            <c:numRef>
              <c:f>Sheet1!$G$2:$G$4</c:f>
              <c:numCache>
                <c:formatCode>0.0;;</c:formatCode>
                <c:ptCount val="3"/>
                <c:pt idx="0">
                  <c:v>9.5263389913444296</c:v>
                </c:pt>
                <c:pt idx="1">
                  <c:v>9.5372720674476419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Blackpool Victoria Hospital (462)</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Blackpool Victoria Hospital (462)</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Blackpool Victoria Hospital (462)</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0.47366100865557037</c:v>
                </c:pt>
                <c:pt idx="1">
                  <c:v>0.46272793255235811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(473)</c:v>
                </c:pt>
                <c:pt idx="1">
                  <c:v>Blackpool Victoria Hospital (459)</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(473)</c:v>
                </c:pt>
                <c:pt idx="1">
                  <c:v>Blackpool Victoria Hospital (459)</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(473)</c:v>
                </c:pt>
                <c:pt idx="1">
                  <c:v>Blackpool Victoria Hospital (459)</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(473)</c:v>
                </c:pt>
                <c:pt idx="1">
                  <c:v>Blackpool Victoria Hospital (459)</c:v>
                </c:pt>
                <c:pt idx="2">
                  <c:v>Clifton Hospital (-)</c:v>
                </c:pt>
              </c:strCache>
            </c:strRef>
          </c:cat>
          <c:val>
            <c:numRef>
              <c:f>Sheet1!$G$2:$G$4</c:f>
              <c:numCache>
                <c:formatCode>0.0;;</c:formatCode>
                <c:ptCount val="3"/>
                <c:pt idx="0">
                  <c:v>8.5205027815661261</c:v>
                </c:pt>
                <c:pt idx="1">
                  <c:v>8.5571857703367975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(473)</c:v>
                </c:pt>
                <c:pt idx="1">
                  <c:v>Blackpool Victoria Hospital (459)</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(473)</c:v>
                </c:pt>
                <c:pt idx="1">
                  <c:v>Blackpool Victoria Hospital (459)</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(473)</c:v>
                </c:pt>
                <c:pt idx="1">
                  <c:v>Blackpool Victoria Hospital (459)</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1.4794972184338739</c:v>
                </c:pt>
                <c:pt idx="1">
                  <c:v>1.4428142296632025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Blackpool Victoria Hospital (493)</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Blackpool Victoria Hospital (493)</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Blackpool Victoria Hospital (493)</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Blackpool Victoria Hospital (493)</c:v>
                </c:pt>
                <c:pt idx="2">
                  <c:v>Clifton Hospital (-)</c:v>
                </c:pt>
              </c:strCache>
            </c:strRef>
          </c:cat>
          <c:val>
            <c:numRef>
              <c:f>Sheet1!$G$2:$G$4</c:f>
              <c:numCache>
                <c:formatCode>0.0;;</c:formatCode>
                <c:ptCount val="3"/>
                <c:pt idx="0">
                  <c:v>8.7566501504480634</c:v>
                </c:pt>
                <c:pt idx="1">
                  <c:v>8.7939896727341651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Blackpool Victoria Hospital (493)</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Blackpool Victoria Hospital (493)</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Blackpool Victoria Hospital (493)</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1.2433498495519366</c:v>
                </c:pt>
                <c:pt idx="1">
                  <c:v>1.2060103272658349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Blackpool Victoria Hospital (483)</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Blackpool Victoria Hospital (483)</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Blackpool Victoria Hospital (483)</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Blackpool Victoria Hospital (483)</c:v>
                </c:pt>
                <c:pt idx="2">
                  <c:v>Clifton Hospital (-)</c:v>
                </c:pt>
              </c:strCache>
            </c:strRef>
          </c:cat>
          <c:val>
            <c:numRef>
              <c:f>Sheet1!$G$2:$G$4</c:f>
              <c:numCache>
                <c:formatCode>0.0;;</c:formatCode>
                <c:ptCount val="3"/>
                <c:pt idx="0">
                  <c:v>8.3787050694774337</c:v>
                </c:pt>
                <c:pt idx="1">
                  <c:v>8.3988178154719151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Blackpool Victoria Hospital (483)</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Blackpool Victoria Hospital (483)</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Blackpool Victoria Hospital (483)</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1.6212949305225663</c:v>
                </c:pt>
                <c:pt idx="1">
                  <c:v>1.6011821845280849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(482)</c:v>
                </c:pt>
                <c:pt idx="1">
                  <c:v>Blackpool Victoria Hospital (465)</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(482)</c:v>
                </c:pt>
                <c:pt idx="1">
                  <c:v>Blackpool Victoria Hospital (465)</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(482)</c:v>
                </c:pt>
                <c:pt idx="1">
                  <c:v>Blackpool Victoria Hospital (465)</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(482)</c:v>
                </c:pt>
                <c:pt idx="1">
                  <c:v>Blackpool Victoria Hospital (465)</c:v>
                </c:pt>
                <c:pt idx="2">
                  <c:v>Clifton Hospital (-)</c:v>
                </c:pt>
              </c:strCache>
            </c:strRef>
          </c:cat>
          <c:val>
            <c:numRef>
              <c:f>Sheet1!$G$2:$G$4</c:f>
              <c:numCache>
                <c:formatCode>0.0;;</c:formatCode>
                <c:ptCount val="3"/>
                <c:pt idx="0">
                  <c:v>8.5084111766144321</c:v>
                </c:pt>
                <c:pt idx="1">
                  <c:v>8.5411977911960779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(482)</c:v>
                </c:pt>
                <c:pt idx="1">
                  <c:v>Blackpool Victoria Hospital (465)</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(482)</c:v>
                </c:pt>
                <c:pt idx="1">
                  <c:v>Blackpool Victoria Hospital (465)</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(482)</c:v>
                </c:pt>
                <c:pt idx="1">
                  <c:v>Blackpool Victoria Hospital (465)</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1.4915888233855679</c:v>
                </c:pt>
                <c:pt idx="1">
                  <c:v>1.4588022088039221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Blackpool Victoria Hospital (493)</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Blackpool Victoria Hospital (493)</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Blackpool Victoria Hospital (493)</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Blackpool Victoria Hospital (493)</c:v>
                </c:pt>
                <c:pt idx="2">
                  <c:v>Clifton Hospital (-)</c:v>
                </c:pt>
              </c:strCache>
            </c:strRef>
          </c:cat>
          <c:val>
            <c:numRef>
              <c:f>Sheet1!$G$2:$G$4</c:f>
              <c:numCache>
                <c:formatCode>0.0;;</c:formatCode>
                <c:ptCount val="3"/>
                <c:pt idx="0">
                  <c:v>8.8932259924029857</c:v>
                </c:pt>
                <c:pt idx="1">
                  <c:v>8.9385936666884671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Blackpool Victoria Hospital (493)</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Blackpool Victoria Hospital (493)</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Blackpool Victoria Hospital (493)</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1.1067740075970143</c:v>
                </c:pt>
                <c:pt idx="1">
                  <c:v>1.0614063333115329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(490)</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(490)</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(490)</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(490)</c:v>
                </c:pt>
                <c:pt idx="2">
                  <c:v>Clifton Hospital (-)</c:v>
                </c:pt>
              </c:strCache>
            </c:strRef>
          </c:cat>
          <c:val>
            <c:numRef>
              <c:f>Sheet1!$G$2:$G$4</c:f>
              <c:numCache>
                <c:formatCode>0.0;;</c:formatCode>
                <c:ptCount val="3"/>
                <c:pt idx="0">
                  <c:v>8.7356777843218492</c:v>
                </c:pt>
                <c:pt idx="1">
                  <c:v>8.7450412663685047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(490)</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(490)</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(490)</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1.2643222156781508</c:v>
                </c:pt>
                <c:pt idx="1">
                  <c:v>1.2549587336314953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Blackpool Victoria Hospital (490)</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Blackpool Victoria Hospital (490)</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Blackpool Victoria Hospital (490)</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Blackpool Victoria Hospital (490)</c:v>
                </c:pt>
                <c:pt idx="2">
                  <c:v>Clifton Hospital (-)</c:v>
                </c:pt>
              </c:strCache>
            </c:strRef>
          </c:cat>
          <c:val>
            <c:numRef>
              <c:f>Sheet1!$G$2:$G$4</c:f>
              <c:numCache>
                <c:formatCode>0.0;;</c:formatCode>
                <c:ptCount val="3"/>
                <c:pt idx="0">
                  <c:v>7.4126784696992774</c:v>
                </c:pt>
                <c:pt idx="1">
                  <c:v>7.4556063457376691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Blackpool Victoria Hospital (490)</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Blackpool Victoria Hospital (490)</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Blackpool Victoria Hospital (490)</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2.5873215303007226</c:v>
                </c:pt>
                <c:pt idx="1">
                  <c:v>2.5443936542623309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Blackpool Victoria Hospital (452)</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Blackpool Victoria Hospital (452)</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Blackpool Victoria Hospital (452)</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Blackpool Victoria Hospital (452)</c:v>
                </c:pt>
                <c:pt idx="2">
                  <c:v>Clifton Hospital (-)</c:v>
                </c:pt>
              </c:strCache>
            </c:strRef>
          </c:cat>
          <c:val>
            <c:numRef>
              <c:f>Sheet1!$G$2:$G$4</c:f>
              <c:numCache>
                <c:formatCode>0.0;;</c:formatCode>
                <c:ptCount val="3"/>
                <c:pt idx="0">
                  <c:v>7.4324176370890864</c:v>
                </c:pt>
                <c:pt idx="1">
                  <c:v>7.4641521029515223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Blackpool Victoria Hospital (452)</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Blackpool Victoria Hospital (452)</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Blackpool Victoria Hospital (452)</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2.5675823629109136</c:v>
                </c:pt>
                <c:pt idx="1">
                  <c:v>2.5358478970484777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(489)</c:v>
                </c:pt>
                <c:pt idx="1">
                  <c:v>Blackpool Victoria Hospital (473)</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(489)</c:v>
                </c:pt>
                <c:pt idx="1">
                  <c:v>Blackpool Victoria Hospital (473)</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(489)</c:v>
                </c:pt>
                <c:pt idx="1">
                  <c:v>Blackpool Victoria Hospital (473)</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(489)</c:v>
                </c:pt>
                <c:pt idx="1">
                  <c:v>Blackpool Victoria Hospital (473)</c:v>
                </c:pt>
                <c:pt idx="2">
                  <c:v>Clifton Hospital (-)</c:v>
                </c:pt>
              </c:strCache>
            </c:strRef>
          </c:cat>
          <c:val>
            <c:numRef>
              <c:f>Sheet1!$G$2:$G$4</c:f>
              <c:numCache>
                <c:formatCode>0.0;;</c:formatCode>
                <c:ptCount val="3"/>
                <c:pt idx="0">
                  <c:v>6.9017517582658527</c:v>
                </c:pt>
                <c:pt idx="1">
                  <c:v>6.9143943469546034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(489)</c:v>
                </c:pt>
                <c:pt idx="1">
                  <c:v>Blackpool Victoria Hospital (473)</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(489)</c:v>
                </c:pt>
                <c:pt idx="1">
                  <c:v>Blackpool Victoria Hospital (473)</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(489)</c:v>
                </c:pt>
                <c:pt idx="1">
                  <c:v>Blackpool Victoria Hospital (473)</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3.0982482417341473</c:v>
                </c:pt>
                <c:pt idx="1">
                  <c:v>3.0856056530453966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6.3160595527475083</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(478)</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(478)</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(478)</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(478)</c:v>
                </c:pt>
                <c:pt idx="2">
                  <c:v>Clifton Hospital (-)</c:v>
                </c:pt>
              </c:strCache>
            </c:strRef>
          </c:cat>
          <c:val>
            <c:numRef>
              <c:f>Sheet1!$G$2:$G$4</c:f>
              <c:numCache>
                <c:formatCode>0.0;;</c:formatCode>
                <c:ptCount val="3"/>
                <c:pt idx="0">
                  <c:v>8.7986590913649767</c:v>
                </c:pt>
                <c:pt idx="1">
                  <c:v>8.8336144553128761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(478)</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(478)</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(478)</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1.2013409086350233</c:v>
                </c:pt>
                <c:pt idx="1">
                  <c:v>1.1663855446871239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Blackpool Victoria Hospital (434)</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Blackpool Victoria Hospital (434)</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Blackpool Victoria Hospital (434)</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Blackpool Victoria Hospital (434)</c:v>
                </c:pt>
                <c:pt idx="2">
                  <c:v>Clifton Hospital (-)</c:v>
                </c:pt>
              </c:strCache>
            </c:strRef>
          </c:cat>
          <c:val>
            <c:numRef>
              <c:f>Sheet1!$G$2:$G$4</c:f>
              <c:numCache>
                <c:formatCode>0.0;;</c:formatCode>
                <c:ptCount val="3"/>
                <c:pt idx="0">
                  <c:v>7.5803335532935874</c:v>
                </c:pt>
                <c:pt idx="1">
                  <c:v>7.5895927526917344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Blackpool Victoria Hospital (434)</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Blackpool Victoria Hospital (434)</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Blackpool Victoria Hospital (434)</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2.4196664467064126</c:v>
                </c:pt>
                <c:pt idx="1">
                  <c:v>2.4104072473082656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(486)</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(486)</c:v>
                </c:pt>
                <c:pt idx="2">
                  <c:v>Clifton Hospital (-)</c:v>
                </c:pt>
              </c:strCache>
            </c:strRef>
          </c:cat>
          <c:val>
            <c:numRef>
              <c:f>Sheet1!$E$2:$E$4</c:f>
              <c:numCache>
                <c:formatCode>0.0;;</c:formatCode>
                <c:ptCount val="3"/>
                <c:pt idx="0">
                  <c:v>0</c:v>
                </c:pt>
                <c:pt idx="1">
                  <c:v>9.2738297826250946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(486)</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(486)</c:v>
                </c:pt>
                <c:pt idx="2">
                  <c:v>Clifton Hospital (-)</c:v>
                </c:pt>
              </c:strCache>
            </c:strRef>
          </c:cat>
          <c:val>
            <c:numRef>
              <c:f>Sheet1!$G$2:$G$4</c:f>
              <c:numCache>
                <c:formatCode>0.0;;</c:formatCode>
                <c:ptCount val="3"/>
                <c:pt idx="0">
                  <c:v>9.2787562863382398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(486)</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(486)</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(486)</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0.72124371366176021</c:v>
                </c:pt>
                <c:pt idx="1">
                  <c:v>0.72617021737490539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Blackpool Victoria Hospital (414)</c:v>
                </c:pt>
                <c:pt idx="2">
                  <c:v>Clifton Hospital (-)</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Blackpool Victoria Hospital (414)</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Blackpool Victoria Hospital (414)</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Blackpool Victoria Hospital (414)</c:v>
                </c:pt>
                <c:pt idx="2">
                  <c:v>Clifton Hospital (-)</c:v>
                </c:pt>
              </c:strCache>
            </c:strRef>
          </c:cat>
          <c:val>
            <c:numRef>
              <c:f>Sheet1!$G$2:$G$4</c:f>
              <c:numCache>
                <c:formatCode>0.0;;</c:formatCode>
                <c:ptCount val="3"/>
                <c:pt idx="0">
                  <c:v>8.7111462628244798</c:v>
                </c:pt>
                <c:pt idx="1">
                  <c:v>8.7209440687304145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Blackpool Victoria Hospital (414)</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Blackpool Victoria Hospital (414)</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Blackpool Victoria Hospital (414)</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1.2888537371755202</c:v>
                </c:pt>
                <c:pt idx="1">
                  <c:v>1.2790559312695855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Blackpool Victoria Hospital (447)</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Blackpool Victoria Hospital (447)</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Blackpool Victoria Hospital (447)</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Blackpool Victoria Hospital (447)</c:v>
                </c:pt>
                <c:pt idx="2">
                  <c:v>Clifton Hospital (-)</c:v>
                </c:pt>
              </c:strCache>
            </c:strRef>
          </c:cat>
          <c:val>
            <c:numRef>
              <c:f>Sheet1!$G$2:$G$4</c:f>
              <c:numCache>
                <c:formatCode>0.0;;</c:formatCode>
                <c:ptCount val="3"/>
                <c:pt idx="0">
                  <c:v>8.3591059234874567</c:v>
                </c:pt>
                <c:pt idx="1">
                  <c:v>8.4027641865234433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Blackpool Victoria Hospital (447)</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Blackpool Victoria Hospital (447)</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Blackpool Victoria Hospital (447)</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1.6408940765125433</c:v>
                </c:pt>
                <c:pt idx="1">
                  <c:v>1.5972358134765567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Blackpool Victoria Hospital (-)</c:v>
                </c:pt>
                <c:pt idx="2">
                  <c:v>Clifton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Blackpool Victoria Hospital (71)</c:v>
                </c:pt>
                <c:pt idx="2">
                  <c:v>Clifton Hospital (-)</c:v>
                </c:pt>
              </c:strCache>
            </c:strRef>
          </c:cat>
          <c:val>
            <c:numRef>
              <c:f>Sheet1!$D$2:$D$4</c:f>
              <c:numCache>
                <c:formatCode>0.0;;</c:formatCode>
                <c:ptCount val="3"/>
                <c:pt idx="0">
                  <c:v>9.0558400632715728</c:v>
                </c:pt>
                <c:pt idx="1">
                  <c:v>9.1165555869104544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Blackpool Victoria Hospital (71)</c:v>
                </c:pt>
                <c:pt idx="2">
                  <c:v>Clifton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Blackpool Victoria Hospital (71)</c:v>
                </c:pt>
                <c:pt idx="2">
                  <c:v>Clifton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Blackpool Victoria Hospital (71)</c:v>
                </c:pt>
                <c:pt idx="2">
                  <c:v>Clifton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Blackpool Victoria Hospital (71)</c:v>
                </c:pt>
                <c:pt idx="2">
                  <c:v>Clifton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Blackpool Victoria Hospital (71)</c:v>
                </c:pt>
                <c:pt idx="2">
                  <c:v>Clifton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(81)</c:v>
                </c:pt>
                <c:pt idx="1">
                  <c:v>Blackpool Victoria Hospital (71)</c:v>
                </c:pt>
                <c:pt idx="2">
                  <c:v>Clifton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Blackpool Victoria Hospital (63)</c:v>
                </c:pt>
                <c:pt idx="2">
                  <c:v>Clifton Hospital (-)</c:v>
                </c:pt>
              </c:strCache>
            </c:strRef>
          </c:cat>
          <c:val>
            <c:numRef>
              <c:f>Sheet1!$D$2:$D$4</c:f>
              <c:numCache>
                <c:formatCode>0.0;;</c:formatCode>
                <c:ptCount val="3"/>
                <c:pt idx="0">
                  <c:v>6.9713502746448226</c:v>
                </c:pt>
                <c:pt idx="1">
                  <c:v>6.9003483993515919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Blackpool Victoria Hospital (63)</c:v>
                </c:pt>
                <c:pt idx="2">
                  <c:v>Clifton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Blackpool Victoria Hospital (63)</c:v>
                </c:pt>
                <c:pt idx="2">
                  <c:v>Clifton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Blackpool Victoria Hospital (63)</c:v>
                </c:pt>
                <c:pt idx="2">
                  <c:v>Clifton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Blackpool Victoria Hospital (63)</c:v>
                </c:pt>
                <c:pt idx="2">
                  <c:v>Clifton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Blackpool Victoria Hospital (63)</c:v>
                </c:pt>
                <c:pt idx="2">
                  <c:v>Clifton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Blackpool Victoria Hospital (63)</c:v>
                </c:pt>
                <c:pt idx="2">
                  <c:v>Clifton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Blackpool Victoria Hospital (31)</c:v>
                </c:pt>
                <c:pt idx="2">
                  <c:v>Clifton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Blackpool Victoria Hospital (31)</c:v>
                </c:pt>
                <c:pt idx="2">
                  <c:v>Clifton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Blackpool Victoria Hospital (31)</c:v>
                </c:pt>
                <c:pt idx="2">
                  <c:v>Clifton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Blackpool Victoria Hospital (31)</c:v>
                </c:pt>
                <c:pt idx="2">
                  <c:v>Clifton Hospital (-)</c:v>
                </c:pt>
              </c:strCache>
            </c:strRef>
          </c:cat>
          <c:val>
            <c:numRef>
              <c:f>Sheet1!$G$2:$G$4</c:f>
              <c:numCache>
                <c:formatCode>0.0;;</c:formatCode>
                <c:ptCount val="3"/>
                <c:pt idx="0">
                  <c:v>6.914001961776143</c:v>
                </c:pt>
                <c:pt idx="1">
                  <c:v>6.6859781527272863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Blackpool Victoria Hospital (31)</c:v>
                </c:pt>
                <c:pt idx="2">
                  <c:v>Clifton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Blackpool Victoria Hospital (31)</c:v>
                </c:pt>
                <c:pt idx="2">
                  <c:v>Clifton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Blackpool Victoria Hospital (31)</c:v>
                </c:pt>
                <c:pt idx="2">
                  <c:v>Clifton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3.085998038223857</c:v>
                </c:pt>
                <c:pt idx="1">
                  <c:v>3.3140218472727137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0.24843316767163115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0.67213711681275301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0.18738680291679533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1.9562915340364411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0.18738680291679444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0.67213711681275345</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0.53562399383748005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4.5991483239351041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Blackpool Victoria Hospital (33)</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Blackpool Victoria Hospital (33)</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Blackpool Victoria Hospital (33)</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Blackpool Victoria Hospital (33)</c:v>
                </c:pt>
                <c:pt idx="2">
                  <c:v>Clifton Hospital (-)</c:v>
                </c:pt>
              </c:strCache>
            </c:strRef>
          </c:cat>
          <c:val>
            <c:numRef>
              <c:f>Sheet1!$G$2:$G$4</c:f>
              <c:numCache>
                <c:formatCode>0.0;;</c:formatCode>
                <c:ptCount val="3"/>
                <c:pt idx="0">
                  <c:v>7.3344518515132719</c:v>
                </c:pt>
                <c:pt idx="1">
                  <c:v>7.1783199074448634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Blackpool Victoria Hospital (33)</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Blackpool Victoria Hospital (33)</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Blackpool Victoria Hospital (33)</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2.6655481484867281</c:v>
                </c:pt>
                <c:pt idx="1">
                  <c:v>2.8216800925551366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(477)</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(477)</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(477)</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(477)</c:v>
                </c:pt>
                <c:pt idx="2">
                  <c:v>Clifton Hospital (-)</c:v>
                </c:pt>
              </c:strCache>
            </c:strRef>
          </c:cat>
          <c:val>
            <c:numRef>
              <c:f>Sheet1!$G$2:$G$4</c:f>
              <c:numCache>
                <c:formatCode>0.0;;</c:formatCode>
                <c:ptCount val="3"/>
                <c:pt idx="0">
                  <c:v>6.5674577432603014</c:v>
                </c:pt>
                <c:pt idx="1">
                  <c:v>6.5462598226381328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(477)</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(477)</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Blackpool Victoria Hospital (477)</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3.4325422567396986</c:v>
                </c:pt>
                <c:pt idx="1">
                  <c:v>3.4537401773618672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Blackpool Victoria Hospital (358)</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Blackpool Victoria Hospital (358)</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Blackpool Victoria Hospital (358)</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Blackpool Victoria Hospital (358)</c:v>
                </c:pt>
                <c:pt idx="2">
                  <c:v>Clifton Hospital (-)</c:v>
                </c:pt>
              </c:strCache>
            </c:strRef>
          </c:cat>
          <c:val>
            <c:numRef>
              <c:f>Sheet1!$G$2:$G$4</c:f>
              <c:numCache>
                <c:formatCode>0.0;;</c:formatCode>
                <c:ptCount val="3"/>
                <c:pt idx="0">
                  <c:v>5.4792438713970544</c:v>
                </c:pt>
                <c:pt idx="1">
                  <c:v>5.4380572844831931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Blackpool Victoria Hospital (358)</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Blackpool Victoria Hospital (358)</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Blackpool Victoria Hospital (358)</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4.5207561286029456</c:v>
                </c:pt>
                <c:pt idx="1">
                  <c:v>4.5619427155168069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Blackpool Victoria Hospital (177)</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Blackpool Victoria Hospital (177)</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Blackpool Victoria Hospital (177)</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Blackpool Victoria Hospital (177)</c:v>
                </c:pt>
                <c:pt idx="2">
                  <c:v>Clifton Hospital (-)</c:v>
                </c:pt>
              </c:strCache>
            </c:strRef>
          </c:cat>
          <c:val>
            <c:numRef>
              <c:f>Sheet1!$G$2:$G$4</c:f>
              <c:numCache>
                <c:formatCode>0.0;;</c:formatCode>
                <c:ptCount val="3"/>
                <c:pt idx="0">
                  <c:v>8.0331166619396086</c:v>
                </c:pt>
                <c:pt idx="1">
                  <c:v>7.9584732877442397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Blackpool Victoria Hospital (177)</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Blackpool Victoria Hospital (177)</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Blackpool Victoria Hospital (177)</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1.9668833380603914</c:v>
                </c:pt>
                <c:pt idx="1">
                  <c:v>2.0415267122557603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Blackpool Victoria Hospital (488)</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Blackpool Victoria Hospital (488)</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Blackpool Victoria Hospital (488)</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Blackpool Victoria Hospital (488)</c:v>
                </c:pt>
                <c:pt idx="2">
                  <c:v>Clifton Hospital (-)</c:v>
                </c:pt>
              </c:strCache>
            </c:strRef>
          </c:cat>
          <c:val>
            <c:numRef>
              <c:f>Sheet1!$G$2:$G$4</c:f>
              <c:numCache>
                <c:formatCode>0.0;;</c:formatCode>
                <c:ptCount val="3"/>
                <c:pt idx="0">
                  <c:v>7.1058636619711733</c:v>
                </c:pt>
                <c:pt idx="1">
                  <c:v>7.0938317400945312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Blackpool Victoria Hospital (488)</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Blackpool Victoria Hospital (488)</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Blackpool Victoria Hospital (488)</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2.8941363380288267</c:v>
                </c:pt>
                <c:pt idx="1">
                  <c:v>2.9061682599054688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(475)</c:v>
                </c:pt>
                <c:pt idx="1">
                  <c:v>Blackpool Victoria Hospital (460)</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(475)</c:v>
                </c:pt>
                <c:pt idx="1">
                  <c:v>Blackpool Victoria Hospital (460)</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(475)</c:v>
                </c:pt>
                <c:pt idx="1">
                  <c:v>Blackpool Victoria Hospital (460)</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(475)</c:v>
                </c:pt>
                <c:pt idx="1">
                  <c:v>Blackpool Victoria Hospital (460)</c:v>
                </c:pt>
                <c:pt idx="2">
                  <c:v>Clifton Hospital (-)</c:v>
                </c:pt>
              </c:strCache>
            </c:strRef>
          </c:cat>
          <c:val>
            <c:numRef>
              <c:f>Sheet1!$G$2:$G$4</c:f>
              <c:numCache>
                <c:formatCode>0.0;;</c:formatCode>
                <c:ptCount val="3"/>
                <c:pt idx="0">
                  <c:v>7.8116193911752978</c:v>
                </c:pt>
                <c:pt idx="1">
                  <c:v>7.8498772006516626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(475)</c:v>
                </c:pt>
                <c:pt idx="1">
                  <c:v>Blackpool Victoria Hospital (460)</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(475)</c:v>
                </c:pt>
                <c:pt idx="1">
                  <c:v>Blackpool Victoria Hospital (460)</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(475)</c:v>
                </c:pt>
                <c:pt idx="1">
                  <c:v>Blackpool Victoria Hospital (460)</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2.1883806088247022</c:v>
                </c:pt>
                <c:pt idx="1">
                  <c:v>2.1501227993483374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Blackpool Victoria Hospital (359)</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Blackpool Victoria Hospital (359)</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Blackpool Victoria Hospital (359)</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Blackpool Victoria Hospital (359)</c:v>
                </c:pt>
                <c:pt idx="2">
                  <c:v>Clifton Hospital (-)</c:v>
                </c:pt>
              </c:strCache>
            </c:strRef>
          </c:cat>
          <c:val>
            <c:numRef>
              <c:f>Sheet1!$G$2:$G$4</c:f>
              <c:numCache>
                <c:formatCode>0.0;;</c:formatCode>
                <c:ptCount val="3"/>
                <c:pt idx="0">
                  <c:v>8.8574982034720371</c:v>
                </c:pt>
                <c:pt idx="1">
                  <c:v>8.8499338374024372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Blackpool Victoria Hospital (359)</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Blackpool Victoria Hospital (359)</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Blackpool Victoria Hospital (359)</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1.1425017965279629</c:v>
                </c:pt>
                <c:pt idx="1">
                  <c:v>1.1500661625975628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Blackpool Victoria Hospital (393)</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Blackpool Victoria Hospital (393)</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Blackpool Victoria Hospital (393)</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Blackpool Victoria Hospital (393)</c:v>
                </c:pt>
                <c:pt idx="2">
                  <c:v>Clifton Hospital (-)</c:v>
                </c:pt>
              </c:strCache>
            </c:strRef>
          </c:cat>
          <c:val>
            <c:numRef>
              <c:f>Sheet1!$G$2:$G$4</c:f>
              <c:numCache>
                <c:formatCode>0.0;;</c:formatCode>
                <c:ptCount val="3"/>
                <c:pt idx="0">
                  <c:v>3.9650907983680521</c:v>
                </c:pt>
                <c:pt idx="1">
                  <c:v>4.0588458879913132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Blackpool Victoria Hospital (393)</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Blackpool Victoria Hospital (393)</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Blackpool Victoria Hospital (393)</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6.0349092016319474</c:v>
                </c:pt>
                <c:pt idx="1">
                  <c:v>5.9411541120086868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Blackpool Victoria Hospital (439)</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Blackpool Victoria Hospital (439)</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Blackpool Victoria Hospital (439)</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Blackpool Victoria Hospital (439)</c:v>
                </c:pt>
                <c:pt idx="2">
                  <c:v>Clifton Hospital (-)</c:v>
                </c:pt>
              </c:strCache>
            </c:strRef>
          </c:cat>
          <c:val>
            <c:numRef>
              <c:f>Sheet1!$G$2:$G$4</c:f>
              <c:numCache>
                <c:formatCode>0.0;;</c:formatCode>
                <c:ptCount val="3"/>
                <c:pt idx="0">
                  <c:v>6.7229728955687289</c:v>
                </c:pt>
                <c:pt idx="1">
                  <c:v>6.7180493304660471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Blackpool Victoria Hospital (439)</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Blackpool Victoria Hospital (439)</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(456)</c:v>
                </c:pt>
                <c:pt idx="1">
                  <c:v>Blackpool Victoria Hospital (439)</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3.2770271044312711</c:v>
                </c:pt>
                <c:pt idx="1">
                  <c:v>3.2819506695339529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Blackpool Victoria Hospital (468)</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Blackpool Victoria Hospital (468)</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Blackpool Victoria Hospital (468)</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Blackpool Victoria Hospital (468)</c:v>
                </c:pt>
                <c:pt idx="2">
                  <c:v>Clifton Hospital (-)</c:v>
                </c:pt>
              </c:strCache>
            </c:strRef>
          </c:cat>
          <c:val>
            <c:numRef>
              <c:f>Sheet1!$G$2:$G$4</c:f>
              <c:numCache>
                <c:formatCode>0.0;;</c:formatCode>
                <c:ptCount val="3"/>
                <c:pt idx="0">
                  <c:v>7.5486503028007021</c:v>
                </c:pt>
                <c:pt idx="1">
                  <c:v>7.6361002331257728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Blackpool Victoria Hospital (468)</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Blackpool Victoria Hospital (468)</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(483)</c:v>
                </c:pt>
                <c:pt idx="1">
                  <c:v>Blackpool Victoria Hospital (468)</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2.4513496971992979</c:v>
                </c:pt>
                <c:pt idx="1">
                  <c:v>2.3638997668742272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0.14660790470167839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0.59457375157867709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0.16576271659404895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1.7305391526200893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0.16576271659404895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0.59457375157867709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1.1262211085269147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6.2242005768270472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Blackpool Victoria Hospital (260)</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Blackpool Victoria Hospital (260)</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Blackpool Victoria Hospital (260)</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Blackpool Victoria Hospital (260)</c:v>
                </c:pt>
                <c:pt idx="2">
                  <c:v>Clifton Hospital (-)</c:v>
                </c:pt>
              </c:strCache>
            </c:strRef>
          </c:cat>
          <c:val>
            <c:numRef>
              <c:f>Sheet1!$G$2:$G$4</c:f>
              <c:numCache>
                <c:formatCode>0.0;;</c:formatCode>
                <c:ptCount val="3"/>
                <c:pt idx="0">
                  <c:v>7.7296671040691747</c:v>
                </c:pt>
                <c:pt idx="1">
                  <c:v>7.6508103126216964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Blackpool Victoria Hospital (260)</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Blackpool Victoria Hospital (260)</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Blackpool Victoria Hospital (260)</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2.2703328959308253</c:v>
                </c:pt>
                <c:pt idx="1">
                  <c:v>2.3491896873783036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(293)</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(293)</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(293)</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(293)</c:v>
                </c:pt>
                <c:pt idx="2">
                  <c:v>Clifton Hospital (-)</c:v>
                </c:pt>
              </c:strCache>
            </c:strRef>
          </c:cat>
          <c:val>
            <c:numRef>
              <c:f>Sheet1!$G$2:$G$4</c:f>
              <c:numCache>
                <c:formatCode>0.0;;</c:formatCode>
                <c:ptCount val="3"/>
                <c:pt idx="0">
                  <c:v>6.4161097342506466</c:v>
                </c:pt>
                <c:pt idx="1">
                  <c:v>6.4396742500818984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(293)</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(293)</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Blackpool Victoria Hospital (293)</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3.5838902657493534</c:v>
                </c:pt>
                <c:pt idx="1">
                  <c:v>3.5603257499181016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(491)</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(491)</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(491)</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(491)</c:v>
                </c:pt>
                <c:pt idx="2">
                  <c:v>Clifton Hospital (-)</c:v>
                </c:pt>
              </c:strCache>
            </c:strRef>
          </c:cat>
          <c:val>
            <c:numRef>
              <c:f>Sheet1!$G$2:$G$4</c:f>
              <c:numCache>
                <c:formatCode>0.0;;</c:formatCode>
                <c:ptCount val="3"/>
                <c:pt idx="0">
                  <c:v>8.9978689686042479</c:v>
                </c:pt>
                <c:pt idx="1">
                  <c:v>8.9932547722520564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(491)</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(491)</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(506)</c:v>
                </c:pt>
                <c:pt idx="1">
                  <c:v>Blackpool Victoria Hospital (491)</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1.0021310313957521</c:v>
                </c:pt>
                <c:pt idx="1">
                  <c:v>1.0067452277479436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Sheet1!$G$2:$G$4</c:f>
              <c:numCache>
                <c:formatCode>0.0;;</c:formatCode>
                <c:ptCount val="3"/>
                <c:pt idx="0">
                  <c:v>9.0063138935889189</c:v>
                </c:pt>
                <c:pt idx="1">
                  <c:v>9.0116140333728829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0.99368610641108113</c:v>
                </c:pt>
                <c:pt idx="1">
                  <c:v>0.98838596662711709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Sheet1!$G$2:$G$4</c:f>
              <c:numCache>
                <c:formatCode>0.0;;</c:formatCode>
                <c:ptCount val="3"/>
                <c:pt idx="0">
                  <c:v>8.0038286145270945</c:v>
                </c:pt>
                <c:pt idx="1">
                  <c:v>8.0211429744302212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(503)</c:v>
                </c:pt>
                <c:pt idx="1">
                  <c:v>Blackpool Victoria Hospital (487)</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1.9961713854729055</c:v>
                </c:pt>
                <c:pt idx="1">
                  <c:v>1.9788570255697788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6.8525242089368987</c:v>
                </c:pt>
                <c:pt idx="1">
                  <c:v>6.1647866470872188</c:v>
                </c:pt>
                <c:pt idx="2">
                  <c:v>6.1378604069550864</c:v>
                </c:pt>
                <c:pt idx="3">
                  <c:v>6.5410037103522312</c:v>
                </c:pt>
                <c:pt idx="4">
                  <c:v>6.2242005768270472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6.5482363735758744</c:v>
                </c:pt>
                <c:pt idx="1">
                  <c:v>6.099716849195012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8.1085117553169184</c:v>
                </c:pt>
                <c:pt idx="1">
                  <c:v>8.1484222144520846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8.4510911509504805</c:v>
                </c:pt>
                <c:pt idx="1">
                  <c:v>8.1642153165035438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8.9861301076753328</c:v>
                </c:pt>
                <c:pt idx="1">
                  <c:v>9.1591751865242905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0.12154614800007035</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0.45722284949412284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0.127470312000459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1.3307719024279852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0.12747031200045988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0.45722284949412106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0.33500252293863753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7.5684897059937013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3.8038368082436809</c:v>
                </c:pt>
                <c:pt idx="1">
                  <c:v>3.5470093429626721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7.081365818573067</c:v>
                </c:pt>
                <c:pt idx="1">
                  <c:v>6.6622314380640564</c:v>
                </c:pt>
                <c:pt idx="2">
                  <c:v>6.5715578803367727</c:v>
                </c:pt>
                <c:pt idx="3">
                  <c:v>6.4123000976795117</c:v>
                </c:pt>
                <c:pt idx="4">
                  <c:v>6.0849106419101746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9.2189209424465588</c:v>
                </c:pt>
                <c:pt idx="1">
                  <c:v>9.2519267104540628</c:v>
                </c:pt>
                <c:pt idx="2">
                  <c:v>9.1180488242876923</c:v>
                </c:pt>
                <c:pt idx="3">
                  <c:v>9.1942392457247877</c:v>
                </c:pt>
                <c:pt idx="4">
                  <c:v>9.0026286379220846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8.5496444083898009</c:v>
                </c:pt>
                <c:pt idx="1">
                  <c:v>8.3387549873552871</c:v>
                </c:pt>
                <c:pt idx="2">
                  <c:v>8.6411342284857522</c:v>
                </c:pt>
                <c:pt idx="3">
                  <c:v>8.4270883173455324</c:v>
                </c:pt>
                <c:pt idx="4">
                  <c:v>8.2998392221455166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8.0708642110371027</c:v>
                </c:pt>
                <c:pt idx="1">
                  <c:v>8.3312896826771716</c:v>
                </c:pt>
                <c:pt idx="2">
                  <c:v>7.4658657004830102</c:v>
                </c:pt>
                <c:pt idx="3">
                  <c:v>7.9250495379303931</c:v>
                </c:pt>
                <c:pt idx="4">
                  <c:v>7.6401108231817929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9.5386194323221147</c:v>
                </c:pt>
                <c:pt idx="1">
                  <c:v>9.4764458984714217</c:v>
                </c:pt>
                <c:pt idx="2">
                  <c:v>9.563665934027604</c:v>
                </c:pt>
                <c:pt idx="3">
                  <c:v>9.4526572489970775</c:v>
                </c:pt>
                <c:pt idx="4">
                  <c:v>9.5263389913444296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8.4777587569764137</c:v>
                </c:pt>
                <c:pt idx="1">
                  <c:v>8.4156547721721946</c:v>
                </c:pt>
                <c:pt idx="2">
                  <c:v>8.4906114524366245</c:v>
                </c:pt>
                <c:pt idx="3">
                  <c:v>8.2244814547873908</c:v>
                </c:pt>
                <c:pt idx="4">
                  <c:v>8.5205027815661261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9.0616438298896078</c:v>
                </c:pt>
                <c:pt idx="1">
                  <c:v>8.8917956502348012</c:v>
                </c:pt>
                <c:pt idx="2">
                  <c:v>8.9774006343774246</c:v>
                </c:pt>
                <c:pt idx="3">
                  <c:v>8.8134313221617617</c:v>
                </c:pt>
                <c:pt idx="4">
                  <c:v>8.7566501504480634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8.3607323997739726</c:v>
                </c:pt>
                <c:pt idx="1">
                  <c:v>8.2396745470966231</c:v>
                </c:pt>
                <c:pt idx="2">
                  <c:v>8.3526638490951868</c:v>
                </c:pt>
                <c:pt idx="3">
                  <c:v>8.2283484127286552</c:v>
                </c:pt>
                <c:pt idx="4">
                  <c:v>8.3787050694774337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8.7013938161955231</c:v>
                </c:pt>
                <c:pt idx="1">
                  <c:v>8.7151489137747067</c:v>
                </c:pt>
                <c:pt idx="2">
                  <c:v>8.8938062289754676</c:v>
                </c:pt>
                <c:pt idx="3">
                  <c:v>8.657761726470472</c:v>
                </c:pt>
                <c:pt idx="4">
                  <c:v>8.5084111766144321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0.20951623798760188</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0.61785177354457588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0.17225245507940556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1.7982910981114255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0.17225245507940556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0.61785177354457588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0.39645290068604133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6.8723996042341788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9.0068706591865464</c:v>
                </c:pt>
                <c:pt idx="1">
                  <c:v>9.0936942124105578</c:v>
                </c:pt>
                <c:pt idx="2">
                  <c:v>9.1515843653761078</c:v>
                </c:pt>
                <c:pt idx="3">
                  <c:v>8.9388934652901177</c:v>
                </c:pt>
                <c:pt idx="4">
                  <c:v>8.8932259924029857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8.6092177644102463</c:v>
                </c:pt>
                <c:pt idx="1">
                  <c:v>8.5883850699713538</c:v>
                </c:pt>
                <c:pt idx="2">
                  <c:v>8.7029553081924149</c:v>
                </c:pt>
                <c:pt idx="3">
                  <c:v>8.658545115537299</c:v>
                </c:pt>
                <c:pt idx="4">
                  <c:v>8.7356777843218492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8.0622232601779658</c:v>
                </c:pt>
                <c:pt idx="1">
                  <c:v>7.6770377677592174</c:v>
                </c:pt>
                <c:pt idx="2">
                  <c:v>7.4663133945556632</c:v>
                </c:pt>
                <c:pt idx="3">
                  <c:v>7.6143659552986467</c:v>
                </c:pt>
                <c:pt idx="4">
                  <c:v>7.4126784696992774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7.8864192533884054</c:v>
                </c:pt>
                <c:pt idx="1">
                  <c:v>7.9206072863232029</c:v>
                </c:pt>
                <c:pt idx="2">
                  <c:v>7.4448559172238999</c:v>
                </c:pt>
                <c:pt idx="3">
                  <c:v>7.5827474060013564</c:v>
                </c:pt>
                <c:pt idx="4">
                  <c:v>7.4324176370890864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7.0498970479039187</c:v>
                </c:pt>
                <c:pt idx="1">
                  <c:v>6.8855071500280962</c:v>
                </c:pt>
                <c:pt idx="2">
                  <c:v>6.7520572396065761</c:v>
                </c:pt>
                <c:pt idx="3">
                  <c:v>7.0200399681961931</c:v>
                </c:pt>
                <c:pt idx="4">
                  <c:v>6.9017517582658527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8.8667784917024406</c:v>
                </c:pt>
                <c:pt idx="1">
                  <c:v>8.6505336483366762</c:v>
                </c:pt>
                <c:pt idx="2">
                  <c:v>8.7480529087436487</c:v>
                </c:pt>
                <c:pt idx="3">
                  <c:v>8.7653457478889916</c:v>
                </c:pt>
                <c:pt idx="4">
                  <c:v>8.7986590913649767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7.8429193479976673</c:v>
                </c:pt>
                <c:pt idx="1">
                  <c:v>7.6196019981597773</c:v>
                </c:pt>
                <c:pt idx="2">
                  <c:v>7.6900474136561856</c:v>
                </c:pt>
                <c:pt idx="3">
                  <c:v>7.8694037772520353</c:v>
                </c:pt>
                <c:pt idx="4">
                  <c:v>7.5803335532935874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9.5711432176243179</c:v>
                </c:pt>
                <c:pt idx="1">
                  <c:v>9.4637176022765495</c:v>
                </c:pt>
                <c:pt idx="2">
                  <c:v>9.5532439915316196</c:v>
                </c:pt>
                <c:pt idx="3">
                  <c:v>9.4410393631736866</c:v>
                </c:pt>
                <c:pt idx="4">
                  <c:v>9.2787562863382398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8.8689309001294152</c:v>
                </c:pt>
                <c:pt idx="1">
                  <c:v>8.8593518828718594</c:v>
                </c:pt>
                <c:pt idx="2">
                  <c:v>8.9821722469905563</c:v>
                </c:pt>
                <c:pt idx="3">
                  <c:v>8.7422762307440678</c:v>
                </c:pt>
                <c:pt idx="4">
                  <c:v>8.7111462628244798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8.6258657504963523</c:v>
                </c:pt>
                <c:pt idx="1">
                  <c:v>8.5516108180220431</c:v>
                </c:pt>
                <c:pt idx="2">
                  <c:v>8.4079532649038491</c:v>
                </c:pt>
                <c:pt idx="3">
                  <c:v>8.3714831037968462</c:v>
                </c:pt>
                <c:pt idx="4">
                  <c:v>8.3591059234874567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7.1935032138145871</c:v>
                </c:pt>
                <c:pt idx="1">
                  <c:v>6.6914560730105102</c:v>
                </c:pt>
                <c:pt idx="2">
                  <c:v>6.8315475181242569</c:v>
                </c:pt>
                <c:pt idx="3">
                  <c:v>6.6564618679191696</c:v>
                </c:pt>
                <c:pt idx="4">
                  <c:v>6.5674577432603014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5.3432050176025268</c:v>
                </c:pt>
                <c:pt idx="1">
                  <c:v>5.4912046848570686</c:v>
                </c:pt>
                <c:pt idx="2">
                  <c:v>5.4792438713970544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8.6958697729476739</c:v>
                </c:pt>
                <c:pt idx="1">
                  <c:v>8.4953093278087017</c:v>
                </c:pt>
                <c:pt idx="2">
                  <c:v>8.0458608263260327</c:v>
                </c:pt>
                <c:pt idx="3">
                  <c:v>8.3902381243922406</c:v>
                </c:pt>
                <c:pt idx="4">
                  <c:v>8.0331166619396086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7.2171106478779343</c:v>
                </c:pt>
                <c:pt idx="1">
                  <c:v>6.9632744124409474</c:v>
                </c:pt>
                <c:pt idx="2">
                  <c:v>6.4458454977724697</c:v>
                </c:pt>
                <c:pt idx="3">
                  <c:v>6.7135051118330749</c:v>
                </c:pt>
                <c:pt idx="4">
                  <c:v>7.1058636619711733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7.019263555351225</c:v>
                </c:pt>
                <c:pt idx="1">
                  <c:v>7.7702497752603819</c:v>
                </c:pt>
                <c:pt idx="2">
                  <c:v>7.7071488598049704</c:v>
                </c:pt>
                <c:pt idx="3">
                  <c:v>7.7223522040402406</c:v>
                </c:pt>
                <c:pt idx="4">
                  <c:v>7.8116193911752978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8.9766019747682737</c:v>
                </c:pt>
                <c:pt idx="1">
                  <c:v>8.7689502094665066</c:v>
                </c:pt>
                <c:pt idx="2">
                  <c:v>8.9656821916600933</c:v>
                </c:pt>
                <c:pt idx="3">
                  <c:v>8.8574982034720371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4.1223282137971591</c:v>
                </c:pt>
                <c:pt idx="1">
                  <c:v>3.9033752569548881</c:v>
                </c:pt>
                <c:pt idx="2">
                  <c:v>4.0287746733993606</c:v>
                </c:pt>
                <c:pt idx="3">
                  <c:v>3.860833979603854</c:v>
                </c:pt>
                <c:pt idx="4">
                  <c:v>3.9650907983680521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6.4240301231511614</c:v>
                </c:pt>
                <c:pt idx="1">
                  <c:v>6.274861412535647</c:v>
                </c:pt>
                <c:pt idx="2">
                  <c:v>6.1570147708505996</c:v>
                </c:pt>
                <c:pt idx="3">
                  <c:v>6.4022332190086004</c:v>
                </c:pt>
                <c:pt idx="4">
                  <c:v>6.7229728955687289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7.8265914642927328</c:v>
                </c:pt>
                <c:pt idx="1">
                  <c:v>7.3452435774016243</c:v>
                </c:pt>
                <c:pt idx="2">
                  <c:v>7.6182001194565254</c:v>
                </c:pt>
                <c:pt idx="3">
                  <c:v>7.3608747817988922</c:v>
                </c:pt>
                <c:pt idx="4">
                  <c:v>7.5486503028007021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8.1841707776575525</c:v>
                </c:pt>
                <c:pt idx="1">
                  <c:v>7.8492920774728763</c:v>
                </c:pt>
                <c:pt idx="2">
                  <c:v>8.0028198501161807</c:v>
                </c:pt>
                <c:pt idx="3">
                  <c:v>8.0739992361476887</c:v>
                </c:pt>
                <c:pt idx="4">
                  <c:v>7.7296671040691747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9.1117587372654967</c:v>
                </c:pt>
                <c:pt idx="1">
                  <c:v>8.9978689686042479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9.0611717685791202</c:v>
                </c:pt>
                <c:pt idx="1">
                  <c:v>9.2351661858283762</c:v>
                </c:pt>
                <c:pt idx="2">
                  <c:v>9.079340564178386</c:v>
                </c:pt>
                <c:pt idx="3">
                  <c:v>9.2098080613183395</c:v>
                </c:pt>
                <c:pt idx="4">
                  <c:v>9.0063138935889189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8.3253345180733191</c:v>
                </c:pt>
                <c:pt idx="1">
                  <c:v>8.0977681518776752</c:v>
                </c:pt>
                <c:pt idx="2">
                  <c:v>8.1623248018773058</c:v>
                </c:pt>
                <c:pt idx="3">
                  <c:v>8.2525895463109773</c:v>
                </c:pt>
                <c:pt idx="4">
                  <c:v>8.0038286145270945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7.1722968842099819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0.85801217038539557</c:v>
                </c:pt>
                <c:pt idx="1">
                  <c:v>0.14198782961460449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0.34271834904951826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0.10860274327393293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1.1337971721213709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0.10860274327393338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0.3895468283031045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1.2971185578324906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3.5470093429626721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0.35906858141573395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0.19411005037358997</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5.4116430775327018E-2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0.56496782980522653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5.4116430775327018E-2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8.0087653793835756E-2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9.1591751865242905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0.19880833900190709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0.30763304818256909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8.5765793806829471E-2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0.89538267221901258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8.5765793806830359E-2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0.30763304818256998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8.6930103379110335E-2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8.1642153165035438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0.11042000722306256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0.27312386481836093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7.6144891493695077E-2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0.79494182231916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7.6144891493694189E-2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0.2731238648183627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0.36733905650059029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8.1484222144520846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8.6310506548082699E-2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0.15464922863887942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1.6145159211977038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0.15464922863887853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0.55471081760654162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1.3601366461590914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6.099716849195012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1.8115410945643617E-2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0.25962240123485891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7.2380784390658093E-2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0.75564508026337762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7.2380784390658093E-2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0.25962240123485891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0.24782874756827233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9.0026286379220846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0.42262149510861846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0.16235469993579876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1.6949599440919814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0.16235469993579787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0.58234954765891711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0.8480852723775314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6.0849106419101746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7.9745344769347524</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4.0856031128404663E-2</c:v>
                </c:pt>
                <c:pt idx="1">
                  <c:v>6.4202334630350189E-2</c:v>
                </c:pt>
                <c:pt idx="2">
                  <c:v>0.22568093385214011</c:v>
                </c:pt>
                <c:pt idx="3">
                  <c:v>0.6692607003891049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4.0169360841035839E-2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0.18074318723455285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5.0389849269862452E-2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0.5260628496435551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5.0389849269862452E-2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0.15771314475700748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9.5263389913444296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0.61087991250076268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0.17621720042437783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1.8396824748372644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0.17621720042437783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0.63207290578860853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0.42699293626532331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6.0498049893115331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0.2579208467486156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0.39077552407567406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0.10894529446894907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1.1373733578097633</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0.10894529446894907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0.39077552407567318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0.31837395529281487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8.3565783586904931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0.48515293415478489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0.33237412512565712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9.2663421081259578E-2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0.96739291857502518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9.266342108125869E-2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0.33237412512565712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0.54016983173798927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7.6401108231817929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0.31725857635154053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0.10541538000699457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1.1005215535721931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0.10541538000699546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0.37811408531839241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0.48714883961546285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8.2998392221455166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8.5519526671638744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0.19610049819758402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7.4803241157933797E-2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0.78093518389727734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7.4803241157933797E-2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0.2683115035719279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0.14552223257145158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8.3787050694774337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0.20909320824081057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6.2874562672806888E-2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0.65640147944500526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6.2874562672806888E-2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0.22552456532665843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0.13548935985139821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8.7566501504480634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0.953307392996109</c:v>
                </c:pt>
                <c:pt idx="1">
                  <c:v>5.8365758754863814E-3</c:v>
                </c:pt>
                <c:pt idx="2">
                  <c:v>1.1673151750972759E-2</c:v>
                </c:pt>
                <c:pt idx="3">
                  <c:v>1.945525291828794E-3</c:v>
                </c:pt>
                <c:pt idx="4">
                  <c:v>1.945525291828794E-3</c:v>
                </c:pt>
                <c:pt idx="5">
                  <c:v>2.5291828793774319E-2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0.25335245035526288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7.2394214476757313E-2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0.75578528844950554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7.2394214476757313E-2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0.25967057356722378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0.38868610967564798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8.5205027815661261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8.3874983557596376</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0.27043090419197746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0.36396711751437216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0.10147131115340535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1.0593460364715606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0.10147131115340535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0.36396711751437039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0.80195360166532659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7.4126784696992774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0.11728620710874171</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0.27499750007365353</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7.6667246994587046E-2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0.80039513935241402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7.6667246994587046E-2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0.27499750007365442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0.13117232383156185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8.7356777843218492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0.12447411839576183</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0.19349985395176006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5.3946312575069655E-2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0.56319182002349422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5.3946312575069655E-2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0.19349985395176006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0.38471147907142367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8.8932259924029857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6.7998609889788675E-2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0.24512081584177015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6.8337850804544686E-2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0.71343742943592048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6.8337850804544686E-2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0.24512081584177103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0.41029560144888144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8.5084111766144321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0.24752475247524749</c:v>
                </c:pt>
                <c:pt idx="1">
                  <c:v>3.9603960396039613E-3</c:v>
                </c:pt>
                <c:pt idx="2">
                  <c:v>0.69900990099009908</c:v>
                </c:pt>
                <c:pt idx="3">
                  <c:v>3.9603960396039613E-3</c:v>
                </c:pt>
                <c:pt idx="4">
                  <c:v>1.9801980198019798E-3</c:v>
                </c:pt>
                <c:pt idx="5">
                  <c:v>5.9405940594059407E-3</c:v>
                </c:pt>
                <c:pt idx="6">
                  <c:v>0</c:v>
                </c:pt>
                <c:pt idx="7">
                  <c:v>1.386138613861386E-2</c:v>
                </c:pt>
                <c:pt idx="8">
                  <c:v>2.3762376237623759E-2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8.1517386446662403</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0.25236206925938021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0.31666529474394434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8.8283916618316027E-2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0.92167151572930095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8.8283916618316027E-2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0.31666529474394522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0.66691458106087076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7.5803335532935874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0.20651174701318098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6.0262779899018071E-2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0.62913483926773139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6.0262779899018071E-2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0.21615637014967959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0.30961987628830911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8.7986590913649767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0.14806953230218767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0.26970550974013019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7.5191879655305272E-2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0.7849925144583052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7.5191879655304383E-2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0.26970550974013019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0.56939952060386645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6.9017517582658527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0.15585176721241556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0.27639929067830504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7.7058055734640973E-2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0.80447512693794643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7.7058055734640973E-2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0.27639929067830415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0.58951421796225212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7.4324176370890864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0.32042591835680234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0.23586460299069323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6.5757287865978675E-2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0.68649671989190697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6.5757287865979563E-2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0.23586460299069323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0.66828735680270768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8.3591059234874567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0.3050166940180663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0.19083341033519829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5.320292803050819E-2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0.55543099125420525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5.320292803050819E-2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0.19083341033519829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0.33544356289673161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8.7111462628244798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0.14435927251501468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4.3342797117137621E-2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0.45249262883983477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4.3342797117137621E-2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0.15546613867918779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1.7110007785007042E-2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9.2787562863382398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9.0558400632715728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6.9713502746448226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7.1242269066447079</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0.13437225884143</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0.60900074087446843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0.16978485334595472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1.7725296874603949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0.16978485334595561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0.60900074087446754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0.23309331760757068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7.3344518515132719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0.18208689262856392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0.6253113629132887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0.17433213282358828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1.8200026375642677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0.17433213282358828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0.6253113629132887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0.1623644176691208</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6.914001961776143</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6.9306627607520701</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1.5967424277865128E-2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0.30420607376836628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8.4810378962013822E-2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0.88540827731331895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8.4810378962013822E-2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0.30420607376836628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0.80419165524016112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7.1058636619711733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1.0993895762417987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0.48636260391280217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0.13559425766825761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1.4155847381533553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0.13559425766825584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0.48636260391280217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0.10118371486061939</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8.0331166619396086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7.8178389912990198E-2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0.34486298817130301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9.6145222725076529E-2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1.0037424318436763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9.6145222725075641E-2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0.34486298817130301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1.0723827939649242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5.4792438713970544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0.2984801942620452</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8.6535899170334218E-2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0.90342246253235459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8.6535899170334218E-2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0.31039533661809759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0.5404534698516672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6.5674577432603014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0.3007167627092322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0.29745859992468571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8.2929233702058625E-2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0.86576938871999154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8.2929233702058625E-2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0.29745859992468571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1.3602947314950322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6.7229728955687289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0.33880345901081599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0.10894353693104009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1.1373550093643003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0.1089435369310392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0.39076921996863412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0.45312113494251882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3.9650907983680521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6.6379245369954987E-2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0.14117631293778743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3.935890053868718E-2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0.41090131596409307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3.935890053868718E-2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0.14117631293778743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0.20667332224854995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8.8574982034720371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3.4117951802790536E-2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0.37396926259274998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0.10425983441995967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1.0884578222212014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0.10425983441995967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0.37396926259274998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0.61500339543180438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7.8116193911752978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4.5991483239351041</c:v>
                </c:pt>
                <c:pt idx="1">
                  <c:v>6.9713502746448226</c:v>
                </c:pt>
                <c:pt idx="2">
                  <c:v>3.9650907983680521</c:v>
                </c:pt>
                <c:pt idx="3" formatCode="General">
                  <c:v>6.0849106419101746</c:v>
                </c:pt>
                <c:pt idx="4">
                  <c:v>6.099716849195012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7.8553173356277179</c:v>
                </c:pt>
                <c:pt idx="2">
                  <c:v>4.513074126480582</c:v>
                </c:pt>
                <c:pt idx="3" formatCode="General">
                  <c:v>6.5850200196343787</c:v>
                </c:pt>
                <c:pt idx="4">
                  <c:v>6.5325733279171949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0.42808048245491293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0.37627299244302126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0.10490209707832054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1.0951629529007292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0.10490209707832054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0.37627299244301948</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0.41502405850627877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6.4161097342506466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0.13099607081497666</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0.35905027125572797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0.10010053117742501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1.0450352887545566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0.10010053117742501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0.35905027125572886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0.3281235258832762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7.7296671040691747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0.6646101355437013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0.49288889936191715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0.13741374004545381</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1.4345798750329699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0.13741374004545293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0.49288889936191893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0.68296205700108104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7.5486503028007021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8.9978689686042479</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0.335064507862878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0.20878757430808825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5.8208414711376832E-2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0.60768755930005725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5.8208414711376832E-2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0.20878757430808825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0.20889468573279757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8.9978689686042479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9.0063138935889189</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9.0558400632715728</c:v>
                </c:pt>
                <c:pt idx="1">
                  <c:v>8.3565783586904931</c:v>
                </c:pt>
                <c:pt idx="2">
                  <c:v>8.2998392221455166</c:v>
                </c:pt>
                <c:pt idx="3">
                  <c:v>7.1058636619711733</c:v>
                </c:pt>
                <c:pt idx="4">
                  <c:v>6.914001961776143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8.3932249382655506</c:v>
                </c:pt>
                <c:pt idx="1">
                  <c:v>7.9619392085868821</c:v>
                </c:pt>
                <c:pt idx="2">
                  <c:v>8.0947399821825279</c:v>
                </c:pt>
                <c:pt idx="3">
                  <c:v>6.9118557805074374</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0.18030504419287041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0.1801141597936784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5.0214481122287324E-2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0.52423203115953498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5.0214481122287324E-2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0.1801141597936784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0.23125607687479999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9.0063138935889189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8.0038286145270945</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6.4667499651347882E-2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0.27033470297763795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7.5367294025741494E-2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0.78682381550242741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7.5367294025742382E-2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0.27033470297763884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0.51799276035039732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8.0038286145270945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Sheet1!$G$2:$G$4</c:f>
              <c:numCache>
                <c:formatCode>0.0;;</c:formatCode>
                <c:ptCount val="3"/>
                <c:pt idx="0">
                  <c:v>6.8723996042341788</c:v>
                </c:pt>
                <c:pt idx="1">
                  <c:v>6.8314783406820121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3.1276003957658212</c:v>
                </c:pt>
                <c:pt idx="1">
                  <c:v>3.1685216593179879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Sheet1!$G$2:$G$4</c:f>
              <c:numCache>
                <c:formatCode>0.0;;</c:formatCode>
                <c:ptCount val="3"/>
                <c:pt idx="0">
                  <c:v>7.5684897059937013</c:v>
                </c:pt>
                <c:pt idx="1">
                  <c:v>7.620327210342607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Blackpool Victoria Hospital (138)</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2.4315102940062987</c:v>
                </c:pt>
                <c:pt idx="1">
                  <c:v>2.379672789657393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Blackpool Victoria Hospital (468)</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Blackpool Victoria Hospital (468)</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Blackpool Victoria Hospital (468)</c:v>
                </c:pt>
                <c:pt idx="2">
                  <c:v>Clifton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Blackpool Victoria Hospital (468)</c:v>
                </c:pt>
                <c:pt idx="2">
                  <c:v>Clifton Hospital (-)</c:v>
                </c:pt>
              </c:strCache>
            </c:strRef>
          </c:cat>
          <c:val>
            <c:numRef>
              <c:f>Sheet1!$G$2:$G$4</c:f>
              <c:numCache>
                <c:formatCode>0.0;;</c:formatCode>
                <c:ptCount val="3"/>
                <c:pt idx="0">
                  <c:v>6.2242005768270472</c:v>
                </c:pt>
                <c:pt idx="1">
                  <c:v>6.1721047605648902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Blackpool Victoria Hospital (468)</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Blackpool Victoria Hospital (468)</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Blackpool Victoria Hospital (468)</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3.7757994231729528</c:v>
                </c:pt>
                <c:pt idx="1">
                  <c:v>3.8278952394351098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Blackpool Victoria Hospital (281)</c:v>
                </c:pt>
                <c:pt idx="2">
                  <c:v>Clifton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Blackpool Victoria Hospital (281)</c:v>
                </c:pt>
                <c:pt idx="2">
                  <c:v>Clifton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Blackpool Victoria Hospital (281)</c:v>
                </c:pt>
                <c:pt idx="2">
                  <c:v>Clifton Hospital (-)</c:v>
                </c:pt>
              </c:strCache>
            </c:strRef>
          </c:cat>
          <c:val>
            <c:numRef>
              <c:f>Sheet1!$F$2:$F$4</c:f>
              <c:numCache>
                <c:formatCode>0.0;;</c:formatCode>
                <c:ptCount val="3"/>
                <c:pt idx="0">
                  <c:v>4.5991483239351041</c:v>
                </c:pt>
                <c:pt idx="1">
                  <c:v>4.5851430837309231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Blackpool Victoria Hospital (281)</c:v>
                </c:pt>
                <c:pt idx="2">
                  <c:v>Clifton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Blackpool Victoria Hospital (281)</c:v>
                </c:pt>
                <c:pt idx="2">
                  <c:v>Clifton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Blackpool Victoria Hospital (281)</c:v>
                </c:pt>
                <c:pt idx="2">
                  <c:v>Clifton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Blackpool Victoria Hospital (281)</c:v>
                </c:pt>
                <c:pt idx="2">
                  <c:v>Clifton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5.4008516760648959</c:v>
                </c:pt>
                <c:pt idx="1">
                  <c:v>5.4148569162690769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Sheet1!$G$2:$G$4</c:f>
              <c:numCache>
                <c:formatCode>0.0;;</c:formatCode>
                <c:ptCount val="3"/>
                <c:pt idx="0">
                  <c:v>8.1484222144520846</c:v>
                </c:pt>
                <c:pt idx="1">
                  <c:v>8.1424372908662477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Blackpool Victoria Hospital (484)</c:v>
                </c:pt>
                <c:pt idx="2">
                  <c:v>Clifton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1.8515777855479154</c:v>
                </c:pt>
                <c:pt idx="1">
                  <c:v>1.8575627091337523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4918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RXL | Blackpool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4918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RXL | Blackpool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RXL | Blackpool Teaching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Blackpool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21061997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391534642"/>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76873390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Were you given enough notice about when you were going to leave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26674578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594364636"/>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Blackpool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Blackpool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514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Accessibility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wash:</a:t>
            </a:r>
            <a:r>
              <a:rPr lang="en-GB" sz="1250">
                <a:solidFill>
                  <a:prstClr val="black"/>
                </a:solidFill>
                <a:latin typeface="Arial"/>
              </a:rPr>
              <a:t> </a:t>
            </a:r>
            <a:r>
              <a:rPr lang="en-GB" sz="1250" b="0">
                <a:solidFill>
                  <a:prstClr val="black"/>
                </a:solidFill>
                <a:latin typeface="Arial"/>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enough notice about when they were going to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noProof="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9414733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99174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70281673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607930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97489546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08796578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74009942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88771424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0425567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596172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69681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24339980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7001388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79895526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66450472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87422052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7442377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97533869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2191251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19279903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30531094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2022949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1034597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22592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6811465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2803123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96528996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56095926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43333562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70225623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8853391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5080721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7641353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08375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13185748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5596782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3696679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31932701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45501057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661527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8445591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65932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66238899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1856883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9792827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89299631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94979432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08987847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668693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3045898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58549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79964582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364275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19762700"/>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08498868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4407235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05838685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623735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2690583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99732816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72387343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3969065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33655246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08977130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4617661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03433541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29135733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85380942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80925140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3140546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10392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29799527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975603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62172445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63707827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375625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9866953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19231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39039704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6331679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10995325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60017519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1616463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91583142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938067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85471612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20843723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75118827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83567103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842366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03539800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53849236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38078238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0543780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9146655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65794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75514505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5655096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29713901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6562765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8178374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90636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38777248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2747135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93153067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3555037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1916036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85670134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27769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523018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97829782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5588968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9848925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5000417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4370451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1050222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84508823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5410385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4192416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7112067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0399461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8729642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2394022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9393396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7691746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470851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600242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0821342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1213627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5250367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9922211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7248518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2938002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7815736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5666435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7100274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7420108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6212293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3336792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40698666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7918812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2953836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80180747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87759674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08026432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11880426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09213197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4914012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2791940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2812701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8868037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1135556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0469701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7339124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9563756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9563652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2664215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453933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379785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2583169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2734317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935016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8342596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69358988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2010479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59311898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37982227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93824186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9976306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24263508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9869551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47265763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5729597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61776736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4858919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137436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6841294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9400457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0358116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802165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0515201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59767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8471279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4077578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182139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9846330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958882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116723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50400861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82237316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86%</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514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88806436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66796223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79882744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213107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8062668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848596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1466641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847419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10390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563885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7216760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52746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9510551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166375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40337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701723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2208359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26870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36445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617451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54188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296100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003954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222919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535735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21287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351657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209360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707396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76448461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33180174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39096315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65917976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07055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2981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641821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9763587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89576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409994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8823414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77504291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55090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2728336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94219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977437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785660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442841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275537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3306637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0569419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0319949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1709669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6674237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289950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36685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15878</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Blackpool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2025-08-05T09:20:30Z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